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6" autoAdjust="0"/>
    <p:restoredTop sz="94660"/>
  </p:normalViewPr>
  <p:slideViewPr>
    <p:cSldViewPr snapToGrid="0">
      <p:cViewPr varScale="1">
        <p:scale>
          <a:sx n="128" d="100"/>
          <a:sy n="128" d="100"/>
        </p:scale>
        <p:origin x="51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6/29/20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6/29/20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6/29/20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6/29/20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6/29/20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6/29/20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6/29/20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6/29/20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6/29/20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6/29/20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6/29/20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6/29/20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6/29/20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6/29/20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6/29/20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6/29/20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6/29/20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anchor="ctr"/>
          <a:lstStyle/>
          <a:p>
            <a:r>
              <a:rPr lang="en-US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Bus Stop Procedures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3600" b="1" dirty="0">
                <a:solidFill>
                  <a:schemeClr val="accent2"/>
                </a:solidFill>
              </a:rPr>
              <a:t>Recommendations</a:t>
            </a:r>
          </a:p>
        </p:txBody>
      </p:sp>
    </p:spTree>
    <p:extLst>
      <p:ext uri="{BB962C8B-B14F-4D97-AF65-F5344CB8AC3E}">
        <p14:creationId xmlns:p14="http://schemas.microsoft.com/office/powerpoint/2010/main" val="6697434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92034"/>
            <a:ext cx="8596668" cy="853440"/>
          </a:xfrm>
        </p:spPr>
        <p:txBody>
          <a:bodyPr anchor="ctr"/>
          <a:lstStyle/>
          <a:p>
            <a:r>
              <a:rPr lang="en-US" dirty="0"/>
              <a:t>Bus Stop Procedures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Before</a:t>
            </a:r>
            <a:r>
              <a:rPr lang="en-US" dirty="0"/>
              <a:t> School in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677334" y="1254034"/>
            <a:ext cx="8925455" cy="873805"/>
          </a:xfrm>
        </p:spPr>
        <p:txBody>
          <a:bodyPr/>
          <a:lstStyle/>
          <a:p>
            <a:r>
              <a:rPr lang="en-US" dirty="0">
                <a:solidFill>
                  <a:schemeClr val="accent2"/>
                </a:solidFill>
              </a:rPr>
              <a:t>When leaving home to arrive at bus stop, parents </a:t>
            </a:r>
            <a:r>
              <a:rPr lang="en-US" b="1" u="sng" dirty="0">
                <a:solidFill>
                  <a:schemeClr val="accent2"/>
                </a:solidFill>
              </a:rPr>
              <a:t>must</a:t>
            </a:r>
            <a:r>
              <a:rPr lang="en-US" dirty="0">
                <a:solidFill>
                  <a:schemeClr val="accent2"/>
                </a:solidFill>
              </a:rPr>
              <a:t> assure student does </a:t>
            </a:r>
            <a:r>
              <a:rPr lang="en-US" b="1" u="sng" dirty="0">
                <a:solidFill>
                  <a:schemeClr val="accent2"/>
                </a:solidFill>
              </a:rPr>
              <a:t>not</a:t>
            </a:r>
            <a:r>
              <a:rPr lang="en-US" dirty="0">
                <a:solidFill>
                  <a:schemeClr val="accent2"/>
                </a:solidFill>
              </a:rPr>
              <a:t> have any of the following symptoms: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2168434" y="2286000"/>
            <a:ext cx="5826036" cy="4023360"/>
          </a:xfrm>
        </p:spPr>
        <p:txBody>
          <a:bodyPr>
            <a:normAutofit/>
          </a:bodyPr>
          <a:lstStyle/>
          <a:p>
            <a:r>
              <a:rPr lang="en-US" sz="2000" dirty="0"/>
              <a:t>A fever of 100.4° F or greater</a:t>
            </a:r>
          </a:p>
          <a:p>
            <a:r>
              <a:rPr lang="en-US" sz="2000" dirty="0"/>
              <a:t>Cough</a:t>
            </a:r>
          </a:p>
          <a:p>
            <a:r>
              <a:rPr lang="en-US" sz="2000" dirty="0"/>
              <a:t>Shortness of breath or difficulty breathing</a:t>
            </a:r>
          </a:p>
          <a:p>
            <a:r>
              <a:rPr lang="en-US" sz="2000" dirty="0"/>
              <a:t>Chills</a:t>
            </a:r>
          </a:p>
          <a:p>
            <a:r>
              <a:rPr lang="en-US" sz="2000" dirty="0"/>
              <a:t>Repeated shaking with chills</a:t>
            </a:r>
          </a:p>
          <a:p>
            <a:r>
              <a:rPr lang="en-US" sz="2000" dirty="0"/>
              <a:t>Muscle pain</a:t>
            </a:r>
          </a:p>
          <a:p>
            <a:r>
              <a:rPr lang="en-US" sz="2000" dirty="0"/>
              <a:t>Headache</a:t>
            </a:r>
          </a:p>
          <a:p>
            <a:r>
              <a:rPr lang="en-US" sz="2000" dirty="0"/>
              <a:t>Sore throat</a:t>
            </a:r>
          </a:p>
          <a:p>
            <a:r>
              <a:rPr lang="en-US" sz="2000" dirty="0"/>
              <a:t>New loss of smell and/or taste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18768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25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25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25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25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25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25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25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5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3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3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3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8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25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25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25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605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25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25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25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7300"/>
                            </p:stCondLst>
                            <p:childTnLst>
                              <p:par>
                                <p:cTn id="4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25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25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25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8550"/>
                            </p:stCondLst>
                            <p:childTnLst>
                              <p:par>
                                <p:cTn id="4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25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25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25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9800"/>
                            </p:stCondLst>
                            <p:childTnLst>
                              <p:par>
                                <p:cTn id="5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25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25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25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1050"/>
                            </p:stCondLst>
                            <p:childTnLst>
                              <p:par>
                                <p:cTn id="5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25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25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25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61" y="496390"/>
            <a:ext cx="8961119" cy="1136468"/>
          </a:xfrm>
        </p:spPr>
        <p:txBody>
          <a:bodyPr>
            <a:noAutofit/>
          </a:bodyPr>
          <a:lstStyle/>
          <a:p>
            <a:pPr algn="ctr"/>
            <a:r>
              <a:rPr lang="en-US" dirty="0"/>
              <a:t>Bus Stop Procedures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Before</a:t>
            </a:r>
            <a:r>
              <a:rPr lang="en-US" dirty="0"/>
              <a:t> School in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</a:t>
            </a:r>
            <a:br>
              <a:rPr lang="en-US" dirty="0"/>
            </a:br>
            <a:r>
              <a:rPr lang="en-US" dirty="0"/>
              <a:t>continued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802674"/>
            <a:ext cx="8976117" cy="4572000"/>
          </a:xfrm>
        </p:spPr>
        <p:txBody>
          <a:bodyPr>
            <a:normAutofit/>
          </a:bodyPr>
          <a:lstStyle/>
          <a:p>
            <a:r>
              <a:rPr lang="en-US" sz="2000" dirty="0"/>
              <a:t>Direct students to socially distance and wear a mask at the bus stop and on the school bus.  A mask will be provided if a student does not have a mask.  Mask must cover nose and mouth, and be worn at all times.</a:t>
            </a:r>
          </a:p>
          <a:p>
            <a:r>
              <a:rPr lang="en-US" sz="2000" dirty="0"/>
              <a:t>Students must hand sanitize when boarding the bus and load starting with the </a:t>
            </a:r>
            <a:r>
              <a:rPr lang="en-US" sz="2000" b="1" u="sng" dirty="0"/>
              <a:t>last</a:t>
            </a:r>
            <a:r>
              <a:rPr lang="en-US" sz="2000" dirty="0"/>
              <a:t> seat in the back, working towards the front.</a:t>
            </a:r>
          </a:p>
          <a:p>
            <a:r>
              <a:rPr lang="en-US" sz="2000" dirty="0"/>
              <a:t>Students will sit every other seat while zig-zagging their respective seat assignment.  Students (siblings) living at the same address </a:t>
            </a:r>
            <a:r>
              <a:rPr lang="en-US" sz="2000" b="1" dirty="0"/>
              <a:t>may</a:t>
            </a:r>
            <a:r>
              <a:rPr lang="en-US" sz="2000" dirty="0"/>
              <a:t> sit together.</a:t>
            </a:r>
          </a:p>
          <a:p>
            <a:r>
              <a:rPr lang="en-US" sz="2000" dirty="0"/>
              <a:t>Students will </a:t>
            </a:r>
            <a:r>
              <a:rPr lang="en-US" sz="2000" b="1" u="sng" dirty="0"/>
              <a:t>not</a:t>
            </a:r>
            <a:r>
              <a:rPr lang="en-US" sz="2000" dirty="0"/>
              <a:t> be permitted to move and/or change seats during transportation.</a:t>
            </a:r>
          </a:p>
          <a:p>
            <a:r>
              <a:rPr lang="en-US" sz="2000" dirty="0"/>
              <a:t>When arriving at school, they must unload starting with the front seat to back, while staying 6 feet apart when exiting.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834944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75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25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5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397" y="557348"/>
            <a:ext cx="8596668" cy="696686"/>
          </a:xfrm>
        </p:spPr>
        <p:txBody>
          <a:bodyPr/>
          <a:lstStyle/>
          <a:p>
            <a:r>
              <a:rPr lang="en-US" dirty="0"/>
              <a:t>Bus Stop Procedures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After</a:t>
            </a:r>
            <a:r>
              <a:rPr lang="en-US" dirty="0"/>
              <a:t> School in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3277" y="1423851"/>
            <a:ext cx="8596668" cy="5238206"/>
          </a:xfrm>
        </p:spPr>
        <p:txBody>
          <a:bodyPr>
            <a:noAutofit/>
          </a:bodyPr>
          <a:lstStyle/>
          <a:p>
            <a:r>
              <a:rPr lang="en-US" sz="2000" dirty="0"/>
              <a:t>Student loading in the afternoon must be in a designated area with 6 feet spacing between students.</a:t>
            </a:r>
          </a:p>
          <a:p>
            <a:r>
              <a:rPr lang="en-US" sz="2000" dirty="0"/>
              <a:t>Students must line up and load in the order of bus stop, last to first.  When loading, this prevents students from passing others in the bus.</a:t>
            </a:r>
          </a:p>
          <a:p>
            <a:r>
              <a:rPr lang="en-US" sz="2000" dirty="0"/>
              <a:t>Students must hand sanitize when boarding the bus and wear a mask covering nose and mouth at all times.</a:t>
            </a:r>
          </a:p>
          <a:p>
            <a:r>
              <a:rPr lang="en-US" sz="2000" dirty="0"/>
              <a:t>Students will sit every other seat while zig-zagging their respective seat assignment.  Students (siblings) living at the same address </a:t>
            </a:r>
            <a:r>
              <a:rPr lang="en-US" sz="2000" b="1" dirty="0"/>
              <a:t>may</a:t>
            </a:r>
            <a:r>
              <a:rPr lang="en-US" sz="2000" dirty="0"/>
              <a:t> sit together.</a:t>
            </a:r>
          </a:p>
          <a:p>
            <a:r>
              <a:rPr lang="en-US" sz="2000" dirty="0"/>
              <a:t>Students will </a:t>
            </a:r>
            <a:r>
              <a:rPr lang="en-US" sz="2000" b="1" u="sng" dirty="0"/>
              <a:t>not</a:t>
            </a:r>
            <a:r>
              <a:rPr lang="en-US" sz="2000" dirty="0"/>
              <a:t> be permitted to move and/or change seats during transportation.</a:t>
            </a:r>
          </a:p>
          <a:p>
            <a:r>
              <a:rPr lang="en-US" sz="2000" dirty="0"/>
              <a:t>Driver should remind students to socially distance as they exit the bus and at their designated place of safety.</a:t>
            </a:r>
          </a:p>
        </p:txBody>
      </p:sp>
    </p:spTree>
    <p:extLst>
      <p:ext uri="{BB962C8B-B14F-4D97-AF65-F5344CB8AC3E}">
        <p14:creationId xmlns:p14="http://schemas.microsoft.com/office/powerpoint/2010/main" val="2664050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ll/>
      </p:transition>
    </mc:Choice>
    <mc:Fallback xmlns="">
      <p:transition spd="slow">
        <p:pull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25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750"/>
                            </p:stCondLst>
                            <p:childTnLst>
                              <p:par>
                                <p:cTn id="17" presetID="3" presetClass="entr" presetSubtype="1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0"/>
                            </p:stCondLst>
                            <p:childTnLst>
                              <p:par>
                                <p:cTn id="21" presetID="3" presetClass="entr" presetSubtype="1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250"/>
                            </p:stCondLst>
                            <p:childTnLst>
                              <p:par>
                                <p:cTn id="25" presetID="3" presetClass="entr" presetSubtype="1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145</TotalTime>
  <Words>347</Words>
  <Application>Microsoft Macintosh PowerPoint</Application>
  <PresentationFormat>Widescreen</PresentationFormat>
  <Paragraphs>26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Trebuchet MS</vt:lpstr>
      <vt:lpstr>Wingdings 3</vt:lpstr>
      <vt:lpstr>Facet</vt:lpstr>
      <vt:lpstr>Bus Stop Procedures</vt:lpstr>
      <vt:lpstr>Bus Stop Procedures Before School in AM</vt:lpstr>
      <vt:lpstr>Bus Stop Procedures Before School in AM continued</vt:lpstr>
      <vt:lpstr>Bus Stop Procedures After School in PM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 Stop Procedures</dc:title>
  <dc:creator>David Leigh</dc:creator>
  <cp:lastModifiedBy>Pete Japikse</cp:lastModifiedBy>
  <cp:revision>31</cp:revision>
  <dcterms:created xsi:type="dcterms:W3CDTF">2020-06-28T01:05:53Z</dcterms:created>
  <dcterms:modified xsi:type="dcterms:W3CDTF">2020-06-29T13:57:58Z</dcterms:modified>
</cp:coreProperties>
</file>