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4" r:id="rId4"/>
    <p:sldId id="265" r:id="rId5"/>
    <p:sldId id="266" r:id="rId6"/>
    <p:sldId id="270" r:id="rId7"/>
    <p:sldId id="267" r:id="rId8"/>
    <p:sldId id="268" r:id="rId9"/>
    <p:sldId id="269" r:id="rId10"/>
    <p:sldId id="271" r:id="rId11"/>
    <p:sldId id="272" r:id="rId12"/>
    <p:sldId id="274" r:id="rId13"/>
    <p:sldId id="275" r:id="rId14"/>
    <p:sldId id="276" r:id="rId15"/>
    <p:sldId id="277" r:id="rId16"/>
    <p:sldId id="278" r:id="rId17"/>
    <p:sldId id="262" r:id="rId18"/>
    <p:sldId id="263" r:id="rId19"/>
    <p:sldId id="261" r:id="rId20"/>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7A5"/>
    <a:srgbClr val="6F9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p:restoredTop sz="94634"/>
  </p:normalViewPr>
  <p:slideViewPr>
    <p:cSldViewPr snapToGrid="0" snapToObjects="1">
      <p:cViewPr varScale="1">
        <p:scale>
          <a:sx n="171" d="100"/>
          <a:sy n="171" d="100"/>
        </p:scale>
        <p:origin x="456"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1500188" y="4630738"/>
            <a:ext cx="7661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fontAlgn="base">
              <a:spcBef>
                <a:spcPct val="0"/>
              </a:spcBef>
              <a:spcAft>
                <a:spcPct val="0"/>
              </a:spcAft>
              <a:defRPr>
                <a:solidFill>
                  <a:schemeClr val="tx1"/>
                </a:solidFill>
                <a:latin typeface="Arial" charset="0"/>
                <a:ea typeface="ＭＳ Ｐゴシック" charset="-128"/>
              </a:defRPr>
            </a:lvl6pPr>
            <a:lvl7pPr marL="2971800" indent="-228600" defTabSz="457200" fontAlgn="base">
              <a:spcBef>
                <a:spcPct val="0"/>
              </a:spcBef>
              <a:spcAft>
                <a:spcPct val="0"/>
              </a:spcAft>
              <a:defRPr>
                <a:solidFill>
                  <a:schemeClr val="tx1"/>
                </a:solidFill>
                <a:latin typeface="Arial" charset="0"/>
                <a:ea typeface="ＭＳ Ｐゴシック" charset="-128"/>
              </a:defRPr>
            </a:lvl7pPr>
            <a:lvl8pPr marL="3429000" indent="-228600" defTabSz="457200" fontAlgn="base">
              <a:spcBef>
                <a:spcPct val="0"/>
              </a:spcBef>
              <a:spcAft>
                <a:spcPct val="0"/>
              </a:spcAft>
              <a:defRPr>
                <a:solidFill>
                  <a:schemeClr val="tx1"/>
                </a:solidFill>
                <a:latin typeface="Arial" charset="0"/>
                <a:ea typeface="ＭＳ Ｐゴシック" charset="-128"/>
              </a:defRPr>
            </a:lvl8pPr>
            <a:lvl9pPr marL="3886200" indent="-228600" defTabSz="457200" fontAlgn="base">
              <a:spcBef>
                <a:spcPct val="0"/>
              </a:spcBef>
              <a:spcAft>
                <a:spcPct val="0"/>
              </a:spcAft>
              <a:defRPr>
                <a:solidFill>
                  <a:schemeClr val="tx1"/>
                </a:solidFill>
                <a:latin typeface="Arial" charset="0"/>
                <a:ea typeface="ＭＳ Ｐゴシック" charset="-128"/>
              </a:defRPr>
            </a:lvl9pPr>
          </a:lstStyle>
          <a:p>
            <a:pPr algn="ctr"/>
            <a:r>
              <a:rPr lang="en-US" altLang="en-US" sz="1200">
                <a:solidFill>
                  <a:srgbClr val="10253F"/>
                </a:solidFill>
              </a:rPr>
              <a:t>OSBA leads the way to educational excellence by serving Ohio’s public school board members </a:t>
            </a:r>
          </a:p>
          <a:p>
            <a:pPr algn="ctr"/>
            <a:r>
              <a:rPr lang="en-US" altLang="en-US" sz="1200">
                <a:solidFill>
                  <a:srgbClr val="10253F"/>
                </a:solidFill>
              </a:rPr>
              <a:t>and the diverse districts they represent through superior service, unwavering advocacy and creative solutions.</a:t>
            </a:r>
          </a:p>
        </p:txBody>
      </p:sp>
      <p:sp>
        <p:nvSpPr>
          <p:cNvPr id="2" name="Title 1"/>
          <p:cNvSpPr>
            <a:spLocks noGrp="1"/>
          </p:cNvSpPr>
          <p:nvPr>
            <p:ph type="ctrTitle"/>
          </p:nvPr>
        </p:nvSpPr>
        <p:spPr>
          <a:xfrm>
            <a:off x="1612347" y="1183621"/>
            <a:ext cx="7427893" cy="1102519"/>
          </a:xfrm>
        </p:spPr>
        <p:txBody>
          <a:bodyPr/>
          <a:lstStyle/>
          <a:p>
            <a:r>
              <a:rPr lang="en-US"/>
              <a:t>Click to edit Master title style</a:t>
            </a:r>
            <a:endParaRPr lang="en-US" dirty="0"/>
          </a:p>
        </p:txBody>
      </p:sp>
      <p:sp>
        <p:nvSpPr>
          <p:cNvPr id="3" name="Subtitle 2"/>
          <p:cNvSpPr>
            <a:spLocks noGrp="1"/>
          </p:cNvSpPr>
          <p:nvPr>
            <p:ph type="subTitle" idx="1"/>
          </p:nvPr>
        </p:nvSpPr>
        <p:spPr>
          <a:xfrm>
            <a:off x="2103975" y="276853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1612900" y="84138"/>
            <a:ext cx="2044700" cy="273050"/>
          </a:xfrm>
        </p:spPr>
        <p:txBody>
          <a:bodyPr/>
          <a:lstStyle>
            <a:lvl1pPr>
              <a:defRPr/>
            </a:lvl1pPr>
          </a:lstStyle>
          <a:p>
            <a:fld id="{8DE87784-98D1-6B4F-8124-93E7FACA1311}" type="datetimeFigureOut">
              <a:rPr lang="en-US" altLang="en-US"/>
              <a:pPr/>
              <a:t>6/29/20</a:t>
            </a:fld>
            <a:endParaRPr lang="en-US" altLang="en-US"/>
          </a:p>
        </p:txBody>
      </p:sp>
      <p:sp>
        <p:nvSpPr>
          <p:cNvPr id="6" name="Footer Placeholder 4"/>
          <p:cNvSpPr>
            <a:spLocks noGrp="1"/>
          </p:cNvSpPr>
          <p:nvPr>
            <p:ph type="ftr" sz="quarter" idx="11"/>
          </p:nvPr>
        </p:nvSpPr>
        <p:spPr>
          <a:xfrm>
            <a:off x="3838575" y="84138"/>
            <a:ext cx="2895600" cy="27305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07213" y="84138"/>
            <a:ext cx="2133600" cy="273050"/>
          </a:xfrm>
        </p:spPr>
        <p:txBody>
          <a:bodyPr/>
          <a:lstStyle>
            <a:lvl1pPr>
              <a:defRPr/>
            </a:lvl1pPr>
          </a:lstStyle>
          <a:p>
            <a:fld id="{9F381C4B-62CC-4544-AB17-33FADB1BB32A}" type="slidenum">
              <a:rPr lang="en-US" altLang="en-US"/>
              <a:pPr/>
              <a:t>‹#›</a:t>
            </a:fld>
            <a:endParaRPr lang="en-US" altLang="en-US"/>
          </a:p>
        </p:txBody>
      </p:sp>
    </p:spTree>
    <p:extLst>
      <p:ext uri="{BB962C8B-B14F-4D97-AF65-F5344CB8AC3E}">
        <p14:creationId xmlns:p14="http://schemas.microsoft.com/office/powerpoint/2010/main" val="209442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1118CD7-E765-FA40-8AE4-EA9003F79E06}" type="datetimeFigureOut">
              <a:rPr lang="en-US" altLang="en-US"/>
              <a:pPr/>
              <a:t>6/29/20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122160-F355-3A4E-A2D6-2856BAF31B33}" type="slidenum">
              <a:rPr lang="en-US" altLang="en-US"/>
              <a:pPr/>
              <a:t>‹#›</a:t>
            </a:fld>
            <a:endParaRPr lang="en-US" altLang="en-US"/>
          </a:p>
        </p:txBody>
      </p:sp>
    </p:spTree>
    <p:extLst>
      <p:ext uri="{BB962C8B-B14F-4D97-AF65-F5344CB8AC3E}">
        <p14:creationId xmlns:p14="http://schemas.microsoft.com/office/powerpoint/2010/main" val="69548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8174" y="205979"/>
            <a:ext cx="5518426"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45DC3C7-3D7B-154A-90F6-82672F4D1F3D}" type="datetimeFigureOut">
              <a:rPr lang="en-US" altLang="en-US"/>
              <a:pPr/>
              <a:t>6/29/20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04ABEE-84DF-4D41-B9F2-7CB094F63850}" type="slidenum">
              <a:rPr lang="en-US" altLang="en-US"/>
              <a:pPr/>
              <a:t>‹#›</a:t>
            </a:fld>
            <a:endParaRPr lang="en-US" altLang="en-US"/>
          </a:p>
        </p:txBody>
      </p:sp>
    </p:spTree>
    <p:extLst>
      <p:ext uri="{BB962C8B-B14F-4D97-AF65-F5344CB8AC3E}">
        <p14:creationId xmlns:p14="http://schemas.microsoft.com/office/powerpoint/2010/main" val="22244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White Backgroun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7739" y="-1"/>
            <a:ext cx="7686262" cy="1200152"/>
          </a:xfrm>
          <a:prstGeom prst="rect">
            <a:avLst/>
          </a:prstGeom>
        </p:spPr>
        <p:txBody>
          <a:bodyPr rtlCol="0">
            <a:normAutofit/>
          </a:bodyPr>
          <a:lstStyle/>
          <a:p>
            <a:r>
              <a:rPr lang="en-US"/>
              <a:t>Click to edit Master title style</a:t>
            </a:r>
            <a:endParaRPr lang="en-US" dirty="0"/>
          </a:p>
        </p:txBody>
      </p:sp>
      <p:sp>
        <p:nvSpPr>
          <p:cNvPr id="3" name="Text Placeholder 2"/>
          <p:cNvSpPr>
            <a:spLocks noGrp="1"/>
          </p:cNvSpPr>
          <p:nvPr>
            <p:ph idx="1"/>
          </p:nvPr>
        </p:nvSpPr>
        <p:spPr>
          <a:xfrm>
            <a:off x="1457738" y="1200151"/>
            <a:ext cx="7589329" cy="3660134"/>
          </a:xfrm>
          <a:prstGeom prst="rect">
            <a:avLst/>
          </a:prstGeom>
        </p:spPr>
        <p:txBody>
          <a:bodyPr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3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pic>
        <p:nvPicPr>
          <p:cNvPr id="3" name="Picture 8" descr="like_us_on_faceboo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73250" y="1673225"/>
            <a:ext cx="334168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twitter-logo_5.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88025" y="1246188"/>
            <a:ext cx="29241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1633538" y="2814638"/>
            <a:ext cx="2924175" cy="985837"/>
          </a:xfrm>
          <a:prstGeom prst="rect">
            <a:avLst/>
          </a:prstGeom>
        </p:spPr>
        <p:txBody>
          <a:bodyPr anchor="ctr">
            <a:normAutofit/>
          </a:bodyPr>
          <a:lstStyle>
            <a:lvl1pPr algn="ctr" defTabSz="457200" rtl="0" eaLnBrk="1" latinLnBrk="0" hangingPunct="1">
              <a:spcBef>
                <a:spcPct val="0"/>
              </a:spcBef>
              <a:buNone/>
              <a:defRPr sz="4400" kern="1200">
                <a:solidFill>
                  <a:schemeClr val="tx2">
                    <a:lumMod val="50000"/>
                  </a:schemeClr>
                </a:solidFill>
                <a:latin typeface="+mj-lt"/>
                <a:ea typeface="+mj-ea"/>
                <a:cs typeface="+mj-cs"/>
              </a:defRPr>
            </a:lvl1pPr>
          </a:lstStyle>
          <a:p>
            <a:pPr fontAlgn="auto">
              <a:spcAft>
                <a:spcPts val="0"/>
              </a:spcAft>
              <a:defRPr/>
            </a:pPr>
            <a:endParaRPr lang="en-US" dirty="0"/>
          </a:p>
        </p:txBody>
      </p:sp>
      <p:sp>
        <p:nvSpPr>
          <p:cNvPr id="6" name="Title 1"/>
          <p:cNvSpPr txBox="1">
            <a:spLocks/>
          </p:cNvSpPr>
          <p:nvPr userDrawn="1"/>
        </p:nvSpPr>
        <p:spPr>
          <a:xfrm>
            <a:off x="1546225" y="2946400"/>
            <a:ext cx="3914775" cy="311150"/>
          </a:xfrm>
          <a:prstGeom prst="rect">
            <a:avLst/>
          </a:prstGeom>
        </p:spPr>
        <p:txBody>
          <a:bodyPr anchor="ctr">
            <a:normAutofit fontScale="40000" lnSpcReduction="20000"/>
          </a:bodyPr>
          <a:lstStyle>
            <a:lvl1pPr algn="ctr" defTabSz="457200" rtl="0" eaLnBrk="1" latinLnBrk="0" hangingPunct="1">
              <a:spcBef>
                <a:spcPct val="0"/>
              </a:spcBef>
              <a:buNone/>
              <a:defRPr sz="4400" kern="1200">
                <a:solidFill>
                  <a:schemeClr val="tx2">
                    <a:lumMod val="50000"/>
                  </a:schemeClr>
                </a:solidFill>
                <a:latin typeface="+mj-lt"/>
                <a:ea typeface="+mj-ea"/>
                <a:cs typeface="+mj-cs"/>
              </a:defRPr>
            </a:lvl1pPr>
          </a:lstStyle>
          <a:p>
            <a:pPr fontAlgn="auto">
              <a:spcAft>
                <a:spcPts val="0"/>
              </a:spcAft>
              <a:defRPr/>
            </a:pPr>
            <a:r>
              <a:rPr lang="en-US" dirty="0"/>
              <a:t>Ohio School Boards Association</a:t>
            </a:r>
          </a:p>
        </p:txBody>
      </p:sp>
      <p:sp>
        <p:nvSpPr>
          <p:cNvPr id="7" name="Title 1"/>
          <p:cNvSpPr txBox="1">
            <a:spLocks/>
          </p:cNvSpPr>
          <p:nvPr userDrawn="1"/>
        </p:nvSpPr>
        <p:spPr>
          <a:xfrm>
            <a:off x="5621338" y="2946400"/>
            <a:ext cx="3257550" cy="292100"/>
          </a:xfrm>
          <a:prstGeom prst="rect">
            <a:avLst/>
          </a:prstGeom>
        </p:spPr>
        <p:txBody>
          <a:bodyPr anchor="ctr">
            <a:normAutofit fontScale="32500" lnSpcReduction="20000"/>
          </a:bodyPr>
          <a:lstStyle>
            <a:lvl1pPr algn="ctr" defTabSz="457200" rtl="0" eaLnBrk="1" latinLnBrk="0" hangingPunct="1">
              <a:spcBef>
                <a:spcPct val="0"/>
              </a:spcBef>
              <a:buNone/>
              <a:defRPr sz="4400" kern="1200">
                <a:solidFill>
                  <a:schemeClr val="tx2">
                    <a:lumMod val="50000"/>
                  </a:schemeClr>
                </a:solidFill>
                <a:latin typeface="+mj-lt"/>
                <a:ea typeface="+mj-ea"/>
                <a:cs typeface="+mj-cs"/>
              </a:defRPr>
            </a:lvl1pPr>
          </a:lstStyle>
          <a:p>
            <a:pPr fontAlgn="auto">
              <a:spcAft>
                <a:spcPts val="0"/>
              </a:spcAft>
              <a:defRPr/>
            </a:pPr>
            <a:r>
              <a:rPr lang="en-US" dirty="0"/>
              <a:t>@OHschoolboards</a:t>
            </a:r>
          </a:p>
        </p:txBody>
      </p:sp>
      <p:sp>
        <p:nvSpPr>
          <p:cNvPr id="8" name="Title 1"/>
          <p:cNvSpPr txBox="1">
            <a:spLocks/>
          </p:cNvSpPr>
          <p:nvPr userDrawn="1"/>
        </p:nvSpPr>
        <p:spPr>
          <a:xfrm>
            <a:off x="1414463" y="3800475"/>
            <a:ext cx="7729537" cy="933450"/>
          </a:xfrm>
          <a:prstGeom prst="rect">
            <a:avLst/>
          </a:prstGeom>
        </p:spPr>
        <p:txBody>
          <a:bodyPr anchor="ctr">
            <a:normAutofit fontScale="77500" lnSpcReduction="20000"/>
          </a:bodyPr>
          <a:lstStyle>
            <a:lvl1pPr algn="ctr" defTabSz="457200" rtl="0" eaLnBrk="1" latinLnBrk="0" hangingPunct="1">
              <a:spcBef>
                <a:spcPct val="0"/>
              </a:spcBef>
              <a:buNone/>
              <a:defRPr sz="4400" kern="1200">
                <a:solidFill>
                  <a:schemeClr val="tx2">
                    <a:lumMod val="50000"/>
                  </a:schemeClr>
                </a:solidFill>
                <a:latin typeface="+mj-lt"/>
                <a:ea typeface="+mj-ea"/>
                <a:cs typeface="+mj-cs"/>
              </a:defRPr>
            </a:lvl1pPr>
          </a:lstStyle>
          <a:p>
            <a:pPr fontAlgn="auto">
              <a:spcAft>
                <a:spcPts val="0"/>
              </a:spcAft>
              <a:defRPr/>
            </a:pPr>
            <a:r>
              <a:rPr lang="en-US" dirty="0"/>
              <a:t>Visit our website at:</a:t>
            </a:r>
          </a:p>
          <a:p>
            <a:pPr fontAlgn="auto">
              <a:spcAft>
                <a:spcPts val="0"/>
              </a:spcAft>
              <a:defRPr/>
            </a:pPr>
            <a:r>
              <a:rPr lang="en-US" dirty="0"/>
              <a:t>www.ohioschoolboards.org</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Date Placeholder 2"/>
          <p:cNvSpPr>
            <a:spLocks noGrp="1"/>
          </p:cNvSpPr>
          <p:nvPr>
            <p:ph type="dt" sz="half" idx="10"/>
          </p:nvPr>
        </p:nvSpPr>
        <p:spPr/>
        <p:txBody>
          <a:bodyPr/>
          <a:lstStyle>
            <a:lvl1pPr>
              <a:defRPr/>
            </a:lvl1pPr>
          </a:lstStyle>
          <a:p>
            <a:fld id="{1E0DE196-3A86-9A45-ADA9-ADB56DD3628F}" type="datetimeFigureOut">
              <a:rPr lang="en-US" altLang="en-US"/>
              <a:pPr/>
              <a:t>6/29/20</a:t>
            </a:fld>
            <a:endParaRPr lang="en-US" altLang="en-US"/>
          </a:p>
        </p:txBody>
      </p:sp>
      <p:sp>
        <p:nvSpPr>
          <p:cNvPr id="10" name="Footer Placeholder 3"/>
          <p:cNvSpPr>
            <a:spLocks noGrp="1"/>
          </p:cNvSpPr>
          <p:nvPr>
            <p:ph type="ftr" sz="quarter" idx="11"/>
          </p:nvPr>
        </p:nvSpPr>
        <p:spPr/>
        <p:txBody>
          <a:bodyPr/>
          <a:lstStyle>
            <a:lvl1pPr>
              <a:defRPr/>
            </a:lvl1pPr>
          </a:lstStyle>
          <a:p>
            <a:pPr>
              <a:defRPr/>
            </a:pPr>
            <a:endParaRPr lang="en-US"/>
          </a:p>
        </p:txBody>
      </p:sp>
      <p:sp>
        <p:nvSpPr>
          <p:cNvPr id="11" name="Slide Number Placeholder 4"/>
          <p:cNvSpPr>
            <a:spLocks noGrp="1"/>
          </p:cNvSpPr>
          <p:nvPr>
            <p:ph type="sldNum" sz="quarter" idx="12"/>
          </p:nvPr>
        </p:nvSpPr>
        <p:spPr/>
        <p:txBody>
          <a:bodyPr/>
          <a:lstStyle>
            <a:lvl1pPr>
              <a:defRPr/>
            </a:lvl1pPr>
          </a:lstStyle>
          <a:p>
            <a:fld id="{5603AC0B-75D3-944B-A146-CDB5B5A5FEFC}" type="slidenum">
              <a:rPr lang="en-US" altLang="en-US"/>
              <a:pPr/>
              <a:t>‹#›</a:t>
            </a:fld>
            <a:endParaRPr lang="en-US" altLang="en-US"/>
          </a:p>
        </p:txBody>
      </p:sp>
    </p:spTree>
    <p:extLst>
      <p:ext uri="{BB962C8B-B14F-4D97-AF65-F5344CB8AC3E}">
        <p14:creationId xmlns:p14="http://schemas.microsoft.com/office/powerpoint/2010/main" val="159098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3A0B3713-2651-FD4B-97B8-A318D5B39A3B}" type="datetimeFigureOut">
              <a:rPr lang="en-US" altLang="en-US"/>
              <a:pPr/>
              <a:t>6/29/20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022795-9C49-E449-8780-DC053566DE4D}" type="slidenum">
              <a:rPr lang="en-US" altLang="en-US"/>
              <a:pPr/>
              <a:t>‹#›</a:t>
            </a:fld>
            <a:endParaRPr lang="en-US" altLang="en-US"/>
          </a:p>
        </p:txBody>
      </p:sp>
    </p:spTree>
    <p:extLst>
      <p:ext uri="{BB962C8B-B14F-4D97-AF65-F5344CB8AC3E}">
        <p14:creationId xmlns:p14="http://schemas.microsoft.com/office/powerpoint/2010/main" val="35487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7129" y="3305175"/>
            <a:ext cx="7477036" cy="1021556"/>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557129" y="2180035"/>
            <a:ext cx="7477035"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BE204F20-F374-3942-B2A0-5EBFCBC54AEB}" type="datetimeFigureOut">
              <a:rPr lang="en-US" altLang="en-US"/>
              <a:pPr/>
              <a:t>6/29/20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1B41EF-7EF7-7742-B31D-81C5B9C174DC}" type="slidenum">
              <a:rPr lang="en-US" altLang="en-US"/>
              <a:pPr/>
              <a:t>‹#›</a:t>
            </a:fld>
            <a:endParaRPr lang="en-US" altLang="en-US"/>
          </a:p>
        </p:txBody>
      </p:sp>
    </p:spTree>
    <p:extLst>
      <p:ext uri="{BB962C8B-B14F-4D97-AF65-F5344CB8AC3E}">
        <p14:creationId xmlns:p14="http://schemas.microsoft.com/office/powerpoint/2010/main" val="83173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46087" y="1200151"/>
            <a:ext cx="3657379" cy="33944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22957" y="1200150"/>
            <a:ext cx="382104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A5A1C77B-BE0D-9346-80B3-22793CA4DB9A}" type="datetimeFigureOut">
              <a:rPr lang="en-US" altLang="en-US"/>
              <a:pPr/>
              <a:t>6/29/20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7F5E560-2965-DD4D-9048-DA2428053EBA}" type="slidenum">
              <a:rPr lang="en-US" altLang="en-US"/>
              <a:pPr/>
              <a:t>‹#›</a:t>
            </a:fld>
            <a:endParaRPr lang="en-US" altLang="en-US"/>
          </a:p>
        </p:txBody>
      </p:sp>
    </p:spTree>
    <p:extLst>
      <p:ext uri="{BB962C8B-B14F-4D97-AF65-F5344CB8AC3E}">
        <p14:creationId xmlns:p14="http://schemas.microsoft.com/office/powerpoint/2010/main" val="99774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46086" y="1151335"/>
            <a:ext cx="364614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46086" y="1631156"/>
            <a:ext cx="364614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45043" y="1151335"/>
            <a:ext cx="3798956"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45043" y="1631156"/>
            <a:ext cx="379895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055CC03F-FA2E-4A42-9F36-222382900BB3}" type="datetimeFigureOut">
              <a:rPr lang="en-US" altLang="en-US"/>
              <a:pPr/>
              <a:t>6/29/20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C0465CC-E765-DD4E-9116-CDBD15069C23}" type="slidenum">
              <a:rPr lang="en-US" altLang="en-US"/>
              <a:pPr/>
              <a:t>‹#›</a:t>
            </a:fld>
            <a:endParaRPr lang="en-US" altLang="en-US"/>
          </a:p>
        </p:txBody>
      </p:sp>
    </p:spTree>
    <p:extLst>
      <p:ext uri="{BB962C8B-B14F-4D97-AF65-F5344CB8AC3E}">
        <p14:creationId xmlns:p14="http://schemas.microsoft.com/office/powerpoint/2010/main" val="149944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5967758-CDF0-B445-BE6A-F457C947CE71}" type="datetimeFigureOut">
              <a:rPr lang="en-US" altLang="en-US"/>
              <a:pPr/>
              <a:t>6/29/20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93EE496-9870-E948-8AD9-5EC99347AE7E}" type="slidenum">
              <a:rPr lang="en-US" altLang="en-US"/>
              <a:pPr/>
              <a:t>‹#›</a:t>
            </a:fld>
            <a:endParaRPr lang="en-US" altLang="en-US"/>
          </a:p>
        </p:txBody>
      </p:sp>
    </p:spTree>
    <p:extLst>
      <p:ext uri="{BB962C8B-B14F-4D97-AF65-F5344CB8AC3E}">
        <p14:creationId xmlns:p14="http://schemas.microsoft.com/office/powerpoint/2010/main" val="44551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42B4F2-299E-AE4C-802E-126AE84E42CB}" type="datetimeFigureOut">
              <a:rPr lang="en-US" altLang="en-US"/>
              <a:pPr/>
              <a:t>6/29/20</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6A8DA840-1563-414E-B5ED-99C833A0E3B2}" type="slidenum">
              <a:rPr lang="en-US" altLang="en-US"/>
              <a:pPr/>
              <a:t>‹#›</a:t>
            </a:fld>
            <a:endParaRPr lang="en-US" altLang="en-US"/>
          </a:p>
        </p:txBody>
      </p:sp>
    </p:spTree>
    <p:extLst>
      <p:ext uri="{BB962C8B-B14F-4D97-AF65-F5344CB8AC3E}">
        <p14:creationId xmlns:p14="http://schemas.microsoft.com/office/powerpoint/2010/main" val="16424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6087" y="204787"/>
            <a:ext cx="2805043" cy="88311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51130" y="204787"/>
            <a:ext cx="4792870" cy="43898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46087" y="1087907"/>
            <a:ext cx="280504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214D6D8B-012C-FA4E-AC1D-A7EB58041289}" type="datetimeFigureOut">
              <a:rPr lang="en-US" altLang="en-US"/>
              <a:pPr/>
              <a:t>6/29/20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9B99E6B-1632-DC47-8FDE-1663EA149D18}" type="slidenum">
              <a:rPr lang="en-US" altLang="en-US"/>
              <a:pPr/>
              <a:t>‹#›</a:t>
            </a:fld>
            <a:endParaRPr lang="en-US" altLang="en-US"/>
          </a:p>
        </p:txBody>
      </p:sp>
    </p:spTree>
    <p:extLst>
      <p:ext uri="{BB962C8B-B14F-4D97-AF65-F5344CB8AC3E}">
        <p14:creationId xmlns:p14="http://schemas.microsoft.com/office/powerpoint/2010/main" val="168220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9172" y="3621688"/>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99172" y="480819"/>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99172" y="404674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fld id="{8D57B410-3CFB-3849-BA0F-5A09B2A95818}" type="datetimeFigureOut">
              <a:rPr lang="en-US" altLang="en-US"/>
              <a:pPr/>
              <a:t>6/29/20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4A6D77-BFBB-1842-9193-84D8699D1EF2}" type="slidenum">
              <a:rPr lang="en-US" altLang="en-US"/>
              <a:pPr/>
              <a:t>‹#›</a:t>
            </a:fld>
            <a:endParaRPr lang="en-US" altLang="en-US"/>
          </a:p>
        </p:txBody>
      </p:sp>
    </p:spTree>
    <p:extLst>
      <p:ext uri="{BB962C8B-B14F-4D97-AF65-F5344CB8AC3E}">
        <p14:creationId xmlns:p14="http://schemas.microsoft.com/office/powerpoint/2010/main" val="126192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6225" y="0"/>
            <a:ext cx="7597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546225" y="1200150"/>
            <a:ext cx="7500938"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1760538" y="4870450"/>
            <a:ext cx="2133600" cy="273050"/>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6C5301C-F787-F94C-8B40-2CAAA79FF52C}" type="datetimeFigureOut">
              <a:rPr lang="en-US" altLang="en-US"/>
              <a:pPr/>
              <a:t>6/29/20</a:t>
            </a:fld>
            <a:endParaRPr lang="en-US" altLang="en-US"/>
          </a:p>
        </p:txBody>
      </p:sp>
      <p:sp>
        <p:nvSpPr>
          <p:cNvPr id="5" name="Footer Placeholder 4"/>
          <p:cNvSpPr>
            <a:spLocks noGrp="1"/>
          </p:cNvSpPr>
          <p:nvPr>
            <p:ph type="ftr" sz="quarter" idx="3"/>
          </p:nvPr>
        </p:nvSpPr>
        <p:spPr>
          <a:xfrm>
            <a:off x="4152900" y="4870450"/>
            <a:ext cx="2768600" cy="273050"/>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7123113" y="4870450"/>
            <a:ext cx="2020887" cy="27305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DDBA5E3-B240-7B4D-8558-E56B2033FF6F}" type="slidenum">
              <a:rPr lang="en-US" altLang="en-US"/>
              <a:pPr/>
              <a:t>‹#›</a:t>
            </a:fld>
            <a:endParaRPr lang="en-US" altLang="en-US"/>
          </a:p>
        </p:txBody>
      </p:sp>
      <p:sp>
        <p:nvSpPr>
          <p:cNvPr id="7" name="TextBox 6"/>
          <p:cNvSpPr txBox="1"/>
          <p:nvPr/>
        </p:nvSpPr>
        <p:spPr>
          <a:xfrm>
            <a:off x="0" y="4537075"/>
            <a:ext cx="1546225" cy="553998"/>
          </a:xfrm>
          <a:prstGeom prst="rect">
            <a:avLst/>
          </a:prstGeom>
          <a:noFill/>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fontAlgn="base">
              <a:spcBef>
                <a:spcPct val="0"/>
              </a:spcBef>
              <a:spcAft>
                <a:spcPct val="0"/>
              </a:spcAft>
              <a:defRPr>
                <a:solidFill>
                  <a:schemeClr val="tx1"/>
                </a:solidFill>
                <a:latin typeface="Arial" charset="0"/>
                <a:ea typeface="ＭＳ Ｐゴシック" charset="-128"/>
              </a:defRPr>
            </a:lvl6pPr>
            <a:lvl7pPr marL="2971800" indent="-228600" defTabSz="457200" fontAlgn="base">
              <a:spcBef>
                <a:spcPct val="0"/>
              </a:spcBef>
              <a:spcAft>
                <a:spcPct val="0"/>
              </a:spcAft>
              <a:defRPr>
                <a:solidFill>
                  <a:schemeClr val="tx1"/>
                </a:solidFill>
                <a:latin typeface="Arial" charset="0"/>
                <a:ea typeface="ＭＳ Ｐゴシック" charset="-128"/>
              </a:defRPr>
            </a:lvl7pPr>
            <a:lvl8pPr marL="3429000" indent="-228600" defTabSz="457200" fontAlgn="base">
              <a:spcBef>
                <a:spcPct val="0"/>
              </a:spcBef>
              <a:spcAft>
                <a:spcPct val="0"/>
              </a:spcAft>
              <a:defRPr>
                <a:solidFill>
                  <a:schemeClr val="tx1"/>
                </a:solidFill>
                <a:latin typeface="Arial" charset="0"/>
                <a:ea typeface="ＭＳ Ｐゴシック" charset="-128"/>
              </a:defRPr>
            </a:lvl8pPr>
            <a:lvl9pPr marL="3886200" indent="-228600" defTabSz="457200" fontAlgn="base">
              <a:spcBef>
                <a:spcPct val="0"/>
              </a:spcBef>
              <a:spcAft>
                <a:spcPct val="0"/>
              </a:spcAft>
              <a:defRPr>
                <a:solidFill>
                  <a:schemeClr val="tx1"/>
                </a:solidFill>
                <a:latin typeface="Arial" charset="0"/>
                <a:ea typeface="ＭＳ Ｐゴシック" charset="-128"/>
              </a:defRPr>
            </a:lvl9pPr>
          </a:lstStyle>
          <a:p>
            <a:pPr algn="ctr"/>
            <a:r>
              <a:rPr lang="en-US" altLang="en-US" sz="1000" dirty="0">
                <a:solidFill>
                  <a:srgbClr val="10253F"/>
                </a:solidFill>
              </a:rPr>
              <a:t>©</a:t>
            </a:r>
            <a:r>
              <a:rPr lang="en-US" altLang="en-US" sz="1000" dirty="0"/>
              <a:t> </a:t>
            </a:r>
            <a:r>
              <a:rPr lang="en-US" altLang="en-US" sz="1000" dirty="0">
                <a:solidFill>
                  <a:srgbClr val="10253F"/>
                </a:solidFill>
              </a:rPr>
              <a:t>2020 Ohio School</a:t>
            </a:r>
          </a:p>
          <a:p>
            <a:pPr algn="ctr"/>
            <a:r>
              <a:rPr lang="en-US" altLang="en-US" sz="1000" dirty="0">
                <a:solidFill>
                  <a:srgbClr val="10253F"/>
                </a:solidFill>
              </a:rPr>
              <a:t>Boards Association</a:t>
            </a:r>
          </a:p>
          <a:p>
            <a:pPr algn="ctr"/>
            <a:r>
              <a:rPr lang="en-US" altLang="en-US" sz="1000" dirty="0">
                <a:solidFill>
                  <a:srgbClr val="10253F"/>
                </a:solidFill>
              </a:rPr>
              <a:t>All Rights Reserved</a:t>
            </a:r>
          </a:p>
        </p:txBody>
      </p:sp>
      <p:sp>
        <p:nvSpPr>
          <p:cNvPr id="1032" name="TextBox 7"/>
          <p:cNvSpPr txBox="1">
            <a:spLocks noChangeArrowheads="1"/>
          </p:cNvSpPr>
          <p:nvPr/>
        </p:nvSpPr>
        <p:spPr bwMode="auto">
          <a:xfrm>
            <a:off x="831850" y="25955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fontAlgn="base">
              <a:spcBef>
                <a:spcPct val="0"/>
              </a:spcBef>
              <a:spcAft>
                <a:spcPct val="0"/>
              </a:spcAft>
              <a:defRPr>
                <a:solidFill>
                  <a:schemeClr val="tx1"/>
                </a:solidFill>
                <a:latin typeface="Arial" charset="0"/>
                <a:ea typeface="ＭＳ Ｐゴシック" charset="-128"/>
              </a:defRPr>
            </a:lvl6pPr>
            <a:lvl7pPr marL="2971800" indent="-228600" defTabSz="457200" fontAlgn="base">
              <a:spcBef>
                <a:spcPct val="0"/>
              </a:spcBef>
              <a:spcAft>
                <a:spcPct val="0"/>
              </a:spcAft>
              <a:defRPr>
                <a:solidFill>
                  <a:schemeClr val="tx1"/>
                </a:solidFill>
                <a:latin typeface="Arial" charset="0"/>
                <a:ea typeface="ＭＳ Ｐゴシック" charset="-128"/>
              </a:defRPr>
            </a:lvl7pPr>
            <a:lvl8pPr marL="3429000" indent="-228600" defTabSz="457200" fontAlgn="base">
              <a:spcBef>
                <a:spcPct val="0"/>
              </a:spcBef>
              <a:spcAft>
                <a:spcPct val="0"/>
              </a:spcAft>
              <a:defRPr>
                <a:solidFill>
                  <a:schemeClr val="tx1"/>
                </a:solidFill>
                <a:latin typeface="Arial" charset="0"/>
                <a:ea typeface="ＭＳ Ｐゴシック" charset="-128"/>
              </a:defRPr>
            </a:lvl8pPr>
            <a:lvl9pPr marL="3886200" indent="-228600" defTabSz="457200" fontAlgn="base">
              <a:spcBef>
                <a:spcPct val="0"/>
              </a:spcBef>
              <a:spcAft>
                <a:spcPct val="0"/>
              </a:spcAft>
              <a:defRPr>
                <a:solidFill>
                  <a:schemeClr val="tx1"/>
                </a:solidFill>
                <a:latin typeface="Arial" charset="0"/>
                <a:ea typeface="ＭＳ Ｐゴシック" charset="-128"/>
              </a:defRPr>
            </a:lvl9pPr>
          </a:lstStyle>
          <a:p>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66" r:id="rId2"/>
    <p:sldLayoutId id="2147483667" r:id="rId3"/>
    <p:sldLayoutId id="2147483668" r:id="rId4"/>
    <p:sldLayoutId id="2147483669" r:id="rId5"/>
    <p:sldLayoutId id="2147483670" r:id="rId6"/>
    <p:sldLayoutId id="2147483676" r:id="rId7"/>
    <p:sldLayoutId id="2147483671" r:id="rId8"/>
    <p:sldLayoutId id="2147483672" r:id="rId9"/>
    <p:sldLayoutId id="2147483673" r:id="rId10"/>
    <p:sldLayoutId id="2147483674" r:id="rId11"/>
    <p:sldLayoutId id="2147483677" r:id="rId12"/>
    <p:sldLayoutId id="2147483678" r:id="rId13"/>
  </p:sldLayoutIdLst>
  <p:txStyles>
    <p:titleStyle>
      <a:lvl1pPr algn="ctr" defTabSz="457200" rtl="0" eaLnBrk="1" fontAlgn="base" hangingPunct="1">
        <a:spcBef>
          <a:spcPct val="0"/>
        </a:spcBef>
        <a:spcAft>
          <a:spcPct val="0"/>
        </a:spcAft>
        <a:defRPr sz="4400" kern="1200">
          <a:solidFill>
            <a:srgbClr val="10253F"/>
          </a:solidFill>
          <a:latin typeface="+mj-lt"/>
          <a:ea typeface="ＭＳ Ｐゴシック" charset="-128"/>
          <a:cs typeface="+mj-cs"/>
        </a:defRPr>
      </a:lvl1pPr>
      <a:lvl2pPr algn="ctr" defTabSz="457200" rtl="0" eaLnBrk="1" fontAlgn="base" hangingPunct="1">
        <a:spcBef>
          <a:spcPct val="0"/>
        </a:spcBef>
        <a:spcAft>
          <a:spcPct val="0"/>
        </a:spcAft>
        <a:defRPr sz="4400">
          <a:solidFill>
            <a:srgbClr val="10253F"/>
          </a:solidFill>
          <a:latin typeface="Arial" charset="0"/>
          <a:ea typeface="ＭＳ Ｐゴシック" charset="-128"/>
        </a:defRPr>
      </a:lvl2pPr>
      <a:lvl3pPr algn="ctr" defTabSz="457200" rtl="0" eaLnBrk="1" fontAlgn="base" hangingPunct="1">
        <a:spcBef>
          <a:spcPct val="0"/>
        </a:spcBef>
        <a:spcAft>
          <a:spcPct val="0"/>
        </a:spcAft>
        <a:defRPr sz="4400">
          <a:solidFill>
            <a:srgbClr val="10253F"/>
          </a:solidFill>
          <a:latin typeface="Arial" charset="0"/>
          <a:ea typeface="ＭＳ Ｐゴシック" charset="-128"/>
        </a:defRPr>
      </a:lvl3pPr>
      <a:lvl4pPr algn="ctr" defTabSz="457200" rtl="0" eaLnBrk="1" fontAlgn="base" hangingPunct="1">
        <a:spcBef>
          <a:spcPct val="0"/>
        </a:spcBef>
        <a:spcAft>
          <a:spcPct val="0"/>
        </a:spcAft>
        <a:defRPr sz="4400">
          <a:solidFill>
            <a:srgbClr val="10253F"/>
          </a:solidFill>
          <a:latin typeface="Arial" charset="0"/>
          <a:ea typeface="ＭＳ Ｐゴシック" charset="-128"/>
        </a:defRPr>
      </a:lvl4pPr>
      <a:lvl5pPr algn="ctr" defTabSz="457200" rtl="0" eaLnBrk="1" fontAlgn="base" hangingPunct="1">
        <a:spcBef>
          <a:spcPct val="0"/>
        </a:spcBef>
        <a:spcAft>
          <a:spcPct val="0"/>
        </a:spcAft>
        <a:defRPr sz="4400">
          <a:solidFill>
            <a:srgbClr val="10253F"/>
          </a:solidFill>
          <a:latin typeface="Arial" charset="0"/>
          <a:ea typeface="ＭＳ Ｐゴシック" charset="-128"/>
        </a:defRPr>
      </a:lvl5pPr>
      <a:lvl6pPr marL="457200" algn="ctr" defTabSz="457200" rtl="0" eaLnBrk="1" fontAlgn="base" hangingPunct="1">
        <a:spcBef>
          <a:spcPct val="0"/>
        </a:spcBef>
        <a:spcAft>
          <a:spcPct val="0"/>
        </a:spcAft>
        <a:defRPr sz="4400">
          <a:solidFill>
            <a:srgbClr val="10253F"/>
          </a:solidFill>
          <a:latin typeface="Arial" charset="0"/>
          <a:ea typeface="ＭＳ Ｐゴシック" charset="-128"/>
        </a:defRPr>
      </a:lvl6pPr>
      <a:lvl7pPr marL="914400" algn="ctr" defTabSz="457200" rtl="0" eaLnBrk="1" fontAlgn="base" hangingPunct="1">
        <a:spcBef>
          <a:spcPct val="0"/>
        </a:spcBef>
        <a:spcAft>
          <a:spcPct val="0"/>
        </a:spcAft>
        <a:defRPr sz="4400">
          <a:solidFill>
            <a:srgbClr val="10253F"/>
          </a:solidFill>
          <a:latin typeface="Arial" charset="0"/>
          <a:ea typeface="ＭＳ Ｐゴシック" charset="-128"/>
        </a:defRPr>
      </a:lvl7pPr>
      <a:lvl8pPr marL="1371600" algn="ctr" defTabSz="457200" rtl="0" eaLnBrk="1" fontAlgn="base" hangingPunct="1">
        <a:spcBef>
          <a:spcPct val="0"/>
        </a:spcBef>
        <a:spcAft>
          <a:spcPct val="0"/>
        </a:spcAft>
        <a:defRPr sz="4400">
          <a:solidFill>
            <a:srgbClr val="10253F"/>
          </a:solidFill>
          <a:latin typeface="Arial" charset="0"/>
          <a:ea typeface="ＭＳ Ｐゴシック" charset="-128"/>
        </a:defRPr>
      </a:lvl8pPr>
      <a:lvl9pPr marL="1828800" algn="ctr" defTabSz="457200" rtl="0" eaLnBrk="1" fontAlgn="base" hangingPunct="1">
        <a:spcBef>
          <a:spcPct val="0"/>
        </a:spcBef>
        <a:spcAft>
          <a:spcPct val="0"/>
        </a:spcAft>
        <a:defRPr sz="4400">
          <a:solidFill>
            <a:srgbClr val="10253F"/>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10253F"/>
          </a:solidFill>
          <a:latin typeface="+mn-lt"/>
          <a:ea typeface="ＭＳ Ｐゴシック"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10253F"/>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10253F"/>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10253F"/>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10253F"/>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ctrTitle"/>
          </p:nvPr>
        </p:nvSpPr>
        <p:spPr>
          <a:xfrm>
            <a:off x="1612900" y="1184275"/>
            <a:ext cx="7427913" cy="1101725"/>
          </a:xfrm>
        </p:spPr>
        <p:txBody>
          <a:bodyPr/>
          <a:lstStyle/>
          <a:p>
            <a:r>
              <a:rPr lang="en-US" altLang="en-US" dirty="0"/>
              <a:t>Bus Equipment Recommendations</a:t>
            </a:r>
          </a:p>
        </p:txBody>
      </p:sp>
      <p:sp>
        <p:nvSpPr>
          <p:cNvPr id="3" name="Subtitle 2"/>
          <p:cNvSpPr>
            <a:spLocks noGrp="1"/>
          </p:cNvSpPr>
          <p:nvPr>
            <p:ph type="subTitle" idx="1"/>
          </p:nvPr>
        </p:nvSpPr>
        <p:spPr>
          <a:xfrm>
            <a:off x="2103438" y="2768600"/>
            <a:ext cx="6400800" cy="1314450"/>
          </a:xfrm>
        </p:spPr>
        <p:txBody>
          <a:bodyPr rtlCol="0">
            <a:normAutofit/>
          </a:bodyPr>
          <a:lstStyle/>
          <a:p>
            <a:pPr fontAlgn="auto">
              <a:spcAft>
                <a:spcPts val="0"/>
              </a:spcAft>
              <a:buFont typeface="Arial"/>
              <a:buNone/>
              <a:defRPr/>
            </a:pPr>
            <a:endParaRPr lang="en-US" dirty="0">
              <a:ea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r>
              <a:rPr lang="en-US" sz="2800" dirty="0"/>
              <a:t>Additional equipment options </a:t>
            </a:r>
          </a:p>
          <a:p>
            <a:r>
              <a:rPr lang="en-US" sz="2800" dirty="0"/>
              <a:t>Driver protective Barriers</a:t>
            </a:r>
          </a:p>
          <a:p>
            <a:pPr lvl="1"/>
            <a:r>
              <a:rPr lang="en-US" sz="2000" dirty="0"/>
              <a:t>Have been listed as an approved option.</a:t>
            </a:r>
          </a:p>
          <a:p>
            <a:pPr lvl="1"/>
            <a:r>
              <a:rPr lang="en-US" sz="2000" dirty="0"/>
              <a:t>Details in attachment #2</a:t>
            </a:r>
          </a:p>
          <a:p>
            <a:pPr lvl="1"/>
            <a:r>
              <a:rPr lang="en-US" sz="2000" dirty="0"/>
              <a:t>The requirements to meet the installation requirements are rather extensive and time consuming</a:t>
            </a:r>
          </a:p>
          <a:p>
            <a:pPr lvl="1"/>
            <a:r>
              <a:rPr lang="en-US" sz="2000" dirty="0"/>
              <a:t>Kits are not readily available</a:t>
            </a:r>
          </a:p>
          <a:p>
            <a:pPr lvl="1"/>
            <a:r>
              <a:rPr lang="en-US" sz="2000" dirty="0"/>
              <a:t>May not be most practical option based on cost and installation time</a:t>
            </a:r>
          </a:p>
        </p:txBody>
      </p:sp>
    </p:spTree>
    <p:extLst>
      <p:ext uri="{BB962C8B-B14F-4D97-AF65-F5344CB8AC3E}">
        <p14:creationId xmlns:p14="http://schemas.microsoft.com/office/powerpoint/2010/main" val="336206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r>
              <a:rPr lang="en-US" sz="2800" dirty="0"/>
              <a:t>Air purification systems/UV Light Systems</a:t>
            </a:r>
          </a:p>
          <a:p>
            <a:pPr lvl="1"/>
            <a:r>
              <a:rPr lang="en-US" sz="2400" dirty="0"/>
              <a:t>May be a long term solution</a:t>
            </a:r>
          </a:p>
          <a:p>
            <a:pPr lvl="1"/>
            <a:r>
              <a:rPr lang="en-US" sz="2400" dirty="0"/>
              <a:t>Technology is in developmental stages</a:t>
            </a:r>
          </a:p>
          <a:p>
            <a:pPr lvl="1"/>
            <a:r>
              <a:rPr lang="en-US" sz="2400" dirty="0"/>
              <a:t>Approved by OHP see language in attachment #3</a:t>
            </a:r>
          </a:p>
          <a:p>
            <a:pPr lvl="1"/>
            <a:endParaRPr lang="en-US" sz="2400" dirty="0"/>
          </a:p>
        </p:txBody>
      </p:sp>
    </p:spTree>
    <p:extLst>
      <p:ext uri="{BB962C8B-B14F-4D97-AF65-F5344CB8AC3E}">
        <p14:creationId xmlns:p14="http://schemas.microsoft.com/office/powerpoint/2010/main" val="327076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pPr marL="0" indent="0">
              <a:buNone/>
            </a:pPr>
            <a:r>
              <a:rPr lang="en-US" sz="2800" dirty="0"/>
              <a:t>Attachment #1 Hand Sanitizer Option</a:t>
            </a:r>
          </a:p>
          <a:p>
            <a:pPr marL="0" indent="0">
              <a:buNone/>
            </a:pPr>
            <a:r>
              <a:rPr lang="en-US" sz="1600" dirty="0"/>
              <a:t>Hand Sanitizer: (Added 06/15/2020) </a:t>
            </a:r>
          </a:p>
          <a:p>
            <a:pPr marL="0" indent="0">
              <a:buNone/>
            </a:pPr>
            <a:r>
              <a:rPr lang="en-US" sz="1600" dirty="0"/>
              <a:t>Personal use </a:t>
            </a:r>
          </a:p>
          <a:p>
            <a:pPr marL="0" indent="0">
              <a:buNone/>
            </a:pPr>
            <a:r>
              <a:rPr lang="en-US" sz="1600" dirty="0"/>
              <a:t>Stored securely with in the driver’s compartment, 12oz or less in capacity. </a:t>
            </a:r>
          </a:p>
          <a:p>
            <a:pPr marL="0" indent="0">
              <a:buNone/>
            </a:pPr>
            <a:endParaRPr lang="en-US" sz="1600" dirty="0"/>
          </a:p>
          <a:p>
            <a:pPr marL="0" indent="0">
              <a:buNone/>
            </a:pPr>
            <a:r>
              <a:rPr lang="en-US" sz="1600" dirty="0"/>
              <a:t>Entry mounted dispenser </a:t>
            </a:r>
          </a:p>
          <a:p>
            <a:pPr marL="0" indent="0">
              <a:buNone/>
            </a:pPr>
            <a:r>
              <a:rPr lang="en-US" sz="1600" dirty="0"/>
              <a:t>Must be securely installed in the driver/entry area, either behind the handrail or just to the right of the driver on the side of the dash.</a:t>
            </a:r>
          </a:p>
          <a:p>
            <a:pPr marL="0" indent="0">
              <a:buNone/>
            </a:pPr>
            <a:r>
              <a:rPr lang="en-US" sz="1600" dirty="0"/>
              <a:t>Cannot cause a catch point to the passengers as they enter or exit, nor can the installation encroach into the bus entry point. Overall dimensions for the dispenser cannot exceed 6” in depth, 7” in width, and 12” in height. </a:t>
            </a:r>
          </a:p>
          <a:p>
            <a:endParaRPr lang="en-US" sz="2800" dirty="0"/>
          </a:p>
        </p:txBody>
      </p:sp>
    </p:spTree>
    <p:extLst>
      <p:ext uri="{BB962C8B-B14F-4D97-AF65-F5344CB8AC3E}">
        <p14:creationId xmlns:p14="http://schemas.microsoft.com/office/powerpoint/2010/main" val="53248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pPr marL="0" indent="0">
              <a:buNone/>
            </a:pPr>
            <a:r>
              <a:rPr lang="en-US" sz="2800" dirty="0"/>
              <a:t>Attachment #2 Driver Protective Barrier</a:t>
            </a:r>
          </a:p>
          <a:p>
            <a:pPr marL="0" indent="0">
              <a:buNone/>
            </a:pPr>
            <a:r>
              <a:rPr lang="en-US" sz="1200" dirty="0"/>
              <a:t>Driver Protective Barrier: (Added 06/15/2020) o </a:t>
            </a:r>
          </a:p>
          <a:p>
            <a:pPr marL="0" indent="0">
              <a:buNone/>
            </a:pPr>
            <a:r>
              <a:rPr lang="en-US" sz="1200" dirty="0"/>
              <a:t>The driver protective barrier panel shall be installed directly behind the driver and flush to the outside wall of the bus or at a dimension that will prohibit a passenger from coming in contact with the driver’s area. If installed, the passenger seat directly behind the driver must be rendered inoperative (this can be accomplished by removing the lower seat cushion) to comply with FMVSS 571.222. The panel shall be constructed of clear material compliant with FMVSS 571.302 such as polycarbonate. The end of the barrier panel exposed to the passenger compartment shall be secured to a padded stanchion extending from the floor to the ceiling. The stanchion shall be attached to the roof bow or a reinforced panel in the ceiling and a solid connection point on the floor. The barrier panel shall be in compliance with FMVSS 571.302 and FMVSS 571.222. </a:t>
            </a:r>
          </a:p>
          <a:p>
            <a:pPr marL="0" indent="0">
              <a:buNone/>
            </a:pPr>
            <a:endParaRPr lang="en-US" sz="1200" dirty="0"/>
          </a:p>
          <a:p>
            <a:pPr marL="0" indent="0">
              <a:buNone/>
            </a:pPr>
            <a:r>
              <a:rPr lang="en-US" sz="1200" dirty="0"/>
              <a:t>Note: With the lower seat cushion removed, all exposed seat frame must be wrapped in padding in compliance with FMVSS 571.302  A barrier cannot take the place of a manufactured installed seat as it will compromise the floor integrity. </a:t>
            </a:r>
          </a:p>
        </p:txBody>
      </p:sp>
    </p:spTree>
    <p:extLst>
      <p:ext uri="{BB962C8B-B14F-4D97-AF65-F5344CB8AC3E}">
        <p14:creationId xmlns:p14="http://schemas.microsoft.com/office/powerpoint/2010/main" val="99047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pPr marL="0" indent="0">
              <a:buNone/>
            </a:pPr>
            <a:r>
              <a:rPr lang="en-US" sz="2800" dirty="0"/>
              <a:t>Attachment #3 Air Purification</a:t>
            </a:r>
          </a:p>
          <a:p>
            <a:pPr marL="0" indent="0">
              <a:buNone/>
            </a:pPr>
            <a:r>
              <a:rPr lang="en-US" sz="1200" dirty="0"/>
              <a:t>Air Purification: (Added 06/15/2020) </a:t>
            </a:r>
          </a:p>
          <a:p>
            <a:pPr marL="0" indent="0">
              <a:buNone/>
            </a:pPr>
            <a:r>
              <a:rPr lang="en-US" sz="1200" dirty="0"/>
              <a:t>Air purifications systems may consist of HEPA and/or UV technology. Installation of the air handlers must meet or exceed all requirements for head impact area, emergency exits, nor may they decrease the inside body height as required. Units must be installed and maintained per the manufactures specifications. Control of fan speed and functionality of the unit(s) shall be installed within reach of the driver. </a:t>
            </a:r>
          </a:p>
          <a:p>
            <a:pPr marL="0" indent="0">
              <a:buNone/>
            </a:pPr>
            <a:r>
              <a:rPr lang="en-US" sz="1200" dirty="0"/>
              <a:t>Purifications units may be installed above the rear emergency door under the following conditions: </a:t>
            </a:r>
          </a:p>
          <a:p>
            <a:pPr marL="0" indent="0">
              <a:buNone/>
            </a:pPr>
            <a:r>
              <a:rPr lang="en-US" sz="1200" dirty="0"/>
              <a:t>Shall not interfere with any emergency exit in violation of FMVSS opening requirements </a:t>
            </a:r>
          </a:p>
          <a:p>
            <a:pPr marL="0" indent="0">
              <a:buNone/>
            </a:pPr>
            <a:r>
              <a:rPr lang="en-US" sz="1200" dirty="0"/>
              <a:t>Shall not extend into the passenger area of the vehicle beyond the following dimension: </a:t>
            </a:r>
          </a:p>
          <a:p>
            <a:pPr marL="0" indent="0">
              <a:buNone/>
            </a:pPr>
            <a:r>
              <a:rPr lang="en-US" sz="1200" dirty="0"/>
              <a:t>Measuring from the interior surface of the emergency door at the location of the door latch, twelve inches excluding padding.  </a:t>
            </a:r>
          </a:p>
          <a:p>
            <a:pPr marL="0" indent="0">
              <a:buNone/>
            </a:pPr>
            <a:r>
              <a:rPr lang="en-US" sz="1200" dirty="0"/>
              <a:t>All exposed edges shall be rounded or padded meeting FMVSS 571.302</a:t>
            </a:r>
          </a:p>
        </p:txBody>
      </p:sp>
    </p:spTree>
    <p:extLst>
      <p:ext uri="{BB962C8B-B14F-4D97-AF65-F5344CB8AC3E}">
        <p14:creationId xmlns:p14="http://schemas.microsoft.com/office/powerpoint/2010/main" val="129515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pPr marL="0" indent="0">
              <a:buNone/>
            </a:pPr>
            <a:r>
              <a:rPr lang="en-US" sz="2800" dirty="0"/>
              <a:t>Attachment #4 Handrail Procedure</a:t>
            </a:r>
          </a:p>
        </p:txBody>
      </p:sp>
    </p:spTree>
    <p:extLst>
      <p:ext uri="{BB962C8B-B14F-4D97-AF65-F5344CB8AC3E}">
        <p14:creationId xmlns:p14="http://schemas.microsoft.com/office/powerpoint/2010/main" val="3340778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endParaRPr lang="en-US" sz="2800" dirty="0"/>
          </a:p>
        </p:txBody>
      </p:sp>
    </p:spTree>
    <p:extLst>
      <p:ext uri="{BB962C8B-B14F-4D97-AF65-F5344CB8AC3E}">
        <p14:creationId xmlns:p14="http://schemas.microsoft.com/office/powerpoint/2010/main" val="152756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082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tLang="en-US"/>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endParaRPr lang="en-US" altLang="en-US"/>
          </a:p>
        </p:txBody>
      </p:sp>
      <p:sp>
        <p:nvSpPr>
          <p:cNvPr id="7170" name="Content Placeholder 2"/>
          <p:cNvSpPr>
            <a:spLocks noGrp="1"/>
          </p:cNvSpPr>
          <p:nvPr>
            <p:ph idx="1"/>
          </p:nvPr>
        </p:nvSpPr>
        <p:spPr/>
        <p:txBody>
          <a:bodyPr/>
          <a:lstStyle/>
          <a:p>
            <a:pPr marL="0" indent="0">
              <a:buNone/>
            </a:pPr>
            <a:r>
              <a:rPr lang="en-US" altLang="en-US" dirty="0"/>
              <a:t>Available equipment options for installation on school bus should be considered carefully and meet applicable construction standards developed by Ohio State Highway Patrol and Federal Motor Vehicle Safety Standards.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4798-A9CC-9C48-9D87-D0E8B91FC3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2130F8-4B25-B145-81BF-19A3E816FE67}"/>
              </a:ext>
            </a:extLst>
          </p:cNvPr>
          <p:cNvSpPr>
            <a:spLocks noGrp="1"/>
          </p:cNvSpPr>
          <p:nvPr>
            <p:ph idx="1"/>
          </p:nvPr>
        </p:nvSpPr>
        <p:spPr/>
        <p:txBody>
          <a:bodyPr/>
          <a:lstStyle/>
          <a:p>
            <a:pPr marL="0" indent="0">
              <a:buNone/>
            </a:pPr>
            <a:r>
              <a:rPr lang="en-US" dirty="0"/>
              <a:t>We have reviewed numerous suggestions and believe these recommendations are practical, cost effective and can be implemented in a reasonable time frame.</a:t>
            </a:r>
          </a:p>
          <a:p>
            <a:pPr marL="0" indent="0">
              <a:buNone/>
            </a:pPr>
            <a:endParaRPr lang="en-US" dirty="0"/>
          </a:p>
        </p:txBody>
      </p:sp>
    </p:spTree>
    <p:extLst>
      <p:ext uri="{BB962C8B-B14F-4D97-AF65-F5344CB8AC3E}">
        <p14:creationId xmlns:p14="http://schemas.microsoft.com/office/powerpoint/2010/main" val="106563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E36D-DDDF-B64D-850F-F03A43AB7344}"/>
              </a:ext>
            </a:extLst>
          </p:cNvPr>
          <p:cNvSpPr>
            <a:spLocks noGrp="1"/>
          </p:cNvSpPr>
          <p:nvPr>
            <p:ph type="title"/>
          </p:nvPr>
        </p:nvSpPr>
        <p:spPr>
          <a:xfrm>
            <a:off x="1546225" y="0"/>
            <a:ext cx="7597775" cy="402956"/>
          </a:xfrm>
        </p:spPr>
        <p:txBody>
          <a:bodyPr/>
          <a:lstStyle/>
          <a:p>
            <a:endParaRPr lang="en-US" dirty="0"/>
          </a:p>
        </p:txBody>
      </p:sp>
      <p:sp>
        <p:nvSpPr>
          <p:cNvPr id="3" name="Content Placeholder 2">
            <a:extLst>
              <a:ext uri="{FF2B5EF4-FFF2-40B4-BE49-F238E27FC236}">
                <a16:creationId xmlns:a16="http://schemas.microsoft.com/office/drawing/2014/main" id="{A5910504-1F4E-C141-9EBF-A6C491CE3A61}"/>
              </a:ext>
            </a:extLst>
          </p:cNvPr>
          <p:cNvSpPr>
            <a:spLocks noGrp="1"/>
          </p:cNvSpPr>
          <p:nvPr>
            <p:ph idx="1"/>
          </p:nvPr>
        </p:nvSpPr>
        <p:spPr>
          <a:xfrm>
            <a:off x="1546225" y="618962"/>
            <a:ext cx="7500938" cy="4371491"/>
          </a:xfrm>
        </p:spPr>
        <p:txBody>
          <a:bodyPr/>
          <a:lstStyle/>
          <a:p>
            <a:r>
              <a:rPr lang="en-US" altLang="en-US" sz="2800" dirty="0"/>
              <a:t>PPE - Bus drivers may wear facemask or face shields, the face shields should not have any distortion.</a:t>
            </a:r>
          </a:p>
          <a:p>
            <a:endParaRPr lang="en-US" altLang="en-US" sz="2800" dirty="0"/>
          </a:p>
          <a:p>
            <a:r>
              <a:rPr lang="en-US" altLang="en-US" sz="2800" dirty="0"/>
              <a:t>Hand Sanitizers - Each bus may be equipped with a sanitizer dispenser available for use and mounted as described in OHP Inspection Manual dated June 15, 2020 attachment #1 </a:t>
            </a:r>
            <a:r>
              <a:rPr lang="en-US" altLang="en-US" sz="2800" strike="sngStrike" dirty="0">
                <a:solidFill>
                  <a:srgbClr val="FF0000"/>
                </a:solidFill>
              </a:rPr>
              <a:t>(non-alcohol?)</a:t>
            </a:r>
          </a:p>
        </p:txBody>
      </p:sp>
    </p:spTree>
    <p:extLst>
      <p:ext uri="{BB962C8B-B14F-4D97-AF65-F5344CB8AC3E}">
        <p14:creationId xmlns:p14="http://schemas.microsoft.com/office/powerpoint/2010/main" val="2358199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endParaRPr lang="en-US" sz="2800" dirty="0"/>
          </a:p>
          <a:p>
            <a:endParaRPr lang="en-US" sz="2800" dirty="0"/>
          </a:p>
          <a:p>
            <a:r>
              <a:rPr lang="en-US" sz="2800" dirty="0"/>
              <a:t>To the extent possible and based on weather conditions windows and vents should be open and used to increase ventilation</a:t>
            </a:r>
          </a:p>
        </p:txBody>
      </p:sp>
    </p:spTree>
    <p:extLst>
      <p:ext uri="{BB962C8B-B14F-4D97-AF65-F5344CB8AC3E}">
        <p14:creationId xmlns:p14="http://schemas.microsoft.com/office/powerpoint/2010/main" val="165658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r>
              <a:rPr lang="en-US" sz="2800" dirty="0"/>
              <a:t>Cleaning supplies used for cleaning the bus may be kept on the bus when driver is present but shall be mounted securely. Locations could include the following:</a:t>
            </a:r>
          </a:p>
          <a:p>
            <a:pPr lvl="1"/>
            <a:r>
              <a:rPr lang="en-US" sz="1600" dirty="0"/>
              <a:t>Storage area above the driver</a:t>
            </a:r>
          </a:p>
          <a:p>
            <a:pPr lvl="1"/>
            <a:r>
              <a:rPr lang="en-US" sz="1600" dirty="0"/>
              <a:t>In a storage box secured by straps in the first seat behind driver</a:t>
            </a:r>
          </a:p>
          <a:p>
            <a:pPr lvl="1"/>
            <a:endParaRPr lang="en-US" sz="1600" dirty="0"/>
          </a:p>
          <a:p>
            <a:pPr lvl="1"/>
            <a:endParaRPr lang="en-US" sz="1600" dirty="0"/>
          </a:p>
          <a:p>
            <a:pPr lvl="1"/>
            <a:endParaRPr lang="en-US" sz="1600" dirty="0"/>
          </a:p>
          <a:p>
            <a:pPr lvl="1"/>
            <a:endParaRPr lang="en-US" sz="1600" dirty="0"/>
          </a:p>
          <a:p>
            <a:pPr lvl="1"/>
            <a:r>
              <a:rPr lang="en-US" sz="1600" dirty="0"/>
              <a:t>In outside storage compartments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84549" y="3381052"/>
            <a:ext cx="1073256" cy="804942"/>
          </a:xfrm>
          <a:prstGeom prst="rect">
            <a:avLst/>
          </a:prstGeom>
        </p:spPr>
      </p:pic>
    </p:spTree>
    <p:extLst>
      <p:ext uri="{BB962C8B-B14F-4D97-AF65-F5344CB8AC3E}">
        <p14:creationId xmlns:p14="http://schemas.microsoft.com/office/powerpoint/2010/main" val="36558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r>
              <a:rPr lang="en-US" sz="2800" dirty="0"/>
              <a:t>Cleaning supplies should be removed at completion of route.</a:t>
            </a:r>
          </a:p>
          <a:p>
            <a:r>
              <a:rPr lang="en-US" sz="2800" dirty="0"/>
              <a:t>Facemask and glove dispensers may be mounted for student usage and should be mounted similar to sanitizer dispensers.</a:t>
            </a:r>
          </a:p>
          <a:p>
            <a:endParaRPr lang="en-US" sz="2800" dirty="0"/>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191" y="3259567"/>
            <a:ext cx="1623015" cy="10567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180" y="3174366"/>
            <a:ext cx="1638256" cy="12271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8362" y="3174366"/>
            <a:ext cx="1552011" cy="1552011"/>
          </a:xfrm>
          <a:prstGeom prst="rect">
            <a:avLst/>
          </a:prstGeom>
        </p:spPr>
      </p:pic>
    </p:spTree>
    <p:extLst>
      <p:ext uri="{BB962C8B-B14F-4D97-AF65-F5344CB8AC3E}">
        <p14:creationId xmlns:p14="http://schemas.microsoft.com/office/powerpoint/2010/main" val="3194230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endParaRPr lang="en-US" sz="2800" dirty="0"/>
          </a:p>
          <a:p>
            <a:r>
              <a:rPr lang="en-US" sz="2800" dirty="0"/>
              <a:t>If seats are not to be used due to social distancing it is suggested that painters tape be used to indicate seat not to be used</a:t>
            </a:r>
          </a:p>
          <a:p>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126" y="2948176"/>
            <a:ext cx="2623088" cy="19673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271" y="2741370"/>
            <a:ext cx="2838773" cy="2129080"/>
          </a:xfrm>
          <a:prstGeom prst="rect">
            <a:avLst/>
          </a:prstGeom>
        </p:spPr>
      </p:pic>
    </p:spTree>
    <p:extLst>
      <p:ext uri="{BB962C8B-B14F-4D97-AF65-F5344CB8AC3E}">
        <p14:creationId xmlns:p14="http://schemas.microsoft.com/office/powerpoint/2010/main" val="2107912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6B50-3008-644E-BBAD-994D70AFEA1C}"/>
              </a:ext>
            </a:extLst>
          </p:cNvPr>
          <p:cNvSpPr>
            <a:spLocks noGrp="1"/>
          </p:cNvSpPr>
          <p:nvPr>
            <p:ph type="title"/>
          </p:nvPr>
        </p:nvSpPr>
        <p:spPr>
          <a:xfrm>
            <a:off x="1546225" y="0"/>
            <a:ext cx="7597775" cy="689675"/>
          </a:xfrm>
        </p:spPr>
        <p:txBody>
          <a:bodyPr/>
          <a:lstStyle/>
          <a:p>
            <a:endParaRPr lang="en-US" dirty="0"/>
          </a:p>
        </p:txBody>
      </p:sp>
      <p:sp>
        <p:nvSpPr>
          <p:cNvPr id="3" name="Content Placeholder 2">
            <a:extLst>
              <a:ext uri="{FF2B5EF4-FFF2-40B4-BE49-F238E27FC236}">
                <a16:creationId xmlns:a16="http://schemas.microsoft.com/office/drawing/2014/main" id="{326D6252-9A99-2840-9CC0-472F7D00D35A}"/>
              </a:ext>
            </a:extLst>
          </p:cNvPr>
          <p:cNvSpPr>
            <a:spLocks noGrp="1"/>
          </p:cNvSpPr>
          <p:nvPr>
            <p:ph idx="1"/>
          </p:nvPr>
        </p:nvSpPr>
        <p:spPr>
          <a:xfrm>
            <a:off x="1546225" y="813661"/>
            <a:ext cx="7500938" cy="4056789"/>
          </a:xfrm>
        </p:spPr>
        <p:txBody>
          <a:bodyPr/>
          <a:lstStyle/>
          <a:p>
            <a:r>
              <a:rPr lang="en-US" sz="2800" dirty="0"/>
              <a:t>Signage mounted for proper hygiene and cough etiquette.</a:t>
            </a:r>
          </a:p>
          <a:p>
            <a:pPr lvl="1"/>
            <a:r>
              <a:rPr lang="en-US" sz="2400" dirty="0"/>
              <a:t>Should be secured properly </a:t>
            </a:r>
          </a:p>
          <a:p>
            <a:pPr lvl="1"/>
            <a:r>
              <a:rPr lang="en-US" sz="2400" dirty="0"/>
              <a:t>Should not cover any safety information</a:t>
            </a:r>
          </a:p>
          <a:p>
            <a:pPr lvl="1"/>
            <a:r>
              <a:rPr lang="en-US" sz="2400" dirty="0"/>
              <a:t>Should not obstruct driver visibility</a:t>
            </a:r>
          </a:p>
        </p:txBody>
      </p:sp>
    </p:spTree>
    <p:extLst>
      <p:ext uri="{BB962C8B-B14F-4D97-AF65-F5344CB8AC3E}">
        <p14:creationId xmlns:p14="http://schemas.microsoft.com/office/powerpoint/2010/main" val="3293248591"/>
      </p:ext>
    </p:extLst>
  </p:cSld>
  <p:clrMapOvr>
    <a:masterClrMapping/>
  </p:clrMapOvr>
</p:sld>
</file>

<file path=ppt/theme/theme1.xml><?xml version="1.0" encoding="utf-8"?>
<a:theme xmlns:a="http://schemas.openxmlformats.org/drawingml/2006/main" name="OS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OSBApptTemplate (4)" id="{2D7B1EF5-783E-844B-8F63-B79198BD4001}" vid="{EE8C85E3-1DD0-C34C-946D-0161A4C4E375}"/>
    </a:ext>
  </a:extLst>
</a:theme>
</file>

<file path=docProps/app.xml><?xml version="1.0" encoding="utf-8"?>
<Properties xmlns="http://schemas.openxmlformats.org/officeDocument/2006/extended-properties" xmlns:vt="http://schemas.openxmlformats.org/officeDocument/2006/docPropsVTypes">
  <Template>OSBA</Template>
  <TotalTime>221</TotalTime>
  <Words>828</Words>
  <Application>Microsoft Macintosh PowerPoint</Application>
  <PresentationFormat>On-screen Show (16:9)</PresentationFormat>
  <Paragraphs>59</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OSBA</vt:lpstr>
      <vt:lpstr>Bus Equipment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Clark</dc:creator>
  <cp:lastModifiedBy>Pete Japikse</cp:lastModifiedBy>
  <cp:revision>17</cp:revision>
  <cp:lastPrinted>2020-06-29T12:53:03Z</cp:lastPrinted>
  <dcterms:created xsi:type="dcterms:W3CDTF">2019-01-15T13:43:23Z</dcterms:created>
  <dcterms:modified xsi:type="dcterms:W3CDTF">2020-06-29T13:54:29Z</dcterms:modified>
</cp:coreProperties>
</file>